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79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9" d="100"/>
          <a:sy n="89" d="100"/>
        </p:scale>
        <p:origin x="12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2EED3A-E6E9-862E-67EE-87B2FFB7AC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5A38742-167F-F7CA-B990-F9BC10D2E4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B2BA9A-B7E7-5E9F-64BF-5B00832B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8A51DE6-5C76-0A79-89F7-3A21C27B7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584BF9-393F-2F03-01C2-9868C838B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236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DBB687-0781-98A4-A032-48F6DC04A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2D0E60-BDC0-7AA3-EA9C-948944534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5A0C31-8187-7885-4352-AB0023F0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7D4B16-B269-78E5-1498-EAE520729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ADEF20-3F94-B6C6-9591-111908B76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451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F60B683-4820-49C8-2F05-4407B8B9B1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0381CA3-2897-88C1-7F71-85B7CD581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50B3A7-6E61-7561-98CB-6B015BCEA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A4E0C6-CB01-374C-2532-BD7FA83A7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6F4A26-B187-711A-D444-5ACE8317F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3833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65D04-40A5-F0A7-EADA-9597CF24B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9BE3B7-8B65-684A-D701-2F4E40382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CD82F0-57D1-E3DB-29D4-3AFF75BDF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C0FE17B-F8C0-B236-20D3-EEDD87151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0707B8-575A-FCF4-93BC-7243B3CF8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723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F93FEC-CDF4-D1CE-03AB-A47CF575C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D5F0FB-1142-268C-D0E7-F1A39D475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C2AB4A-DD1B-6D10-D1E7-9C03273B6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E7EC37-2226-C557-CCDC-B63563BAB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1CF91C-FA2A-7248-E542-EFC6C93C5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291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C31E0F-4695-62EE-CA46-E89DF3B5E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81A1C5-0908-9EBF-2AE8-F315A1090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F12F631-45F3-4F20-A6DC-5F5E7FDA0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2A3E84-B66E-7C55-2ED9-91E1BDF77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BE396D0-4738-1550-2F78-F3E6B6D65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1FA837-CDF4-96F6-D32D-70BF16EC6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622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57EAAB-7CE6-0181-C86A-66C87463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89FE7C-A4DC-B90F-7835-1823859AD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BEF8870-4933-B9A7-32DC-2F15156EAC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5DE64C3-CCB6-FAA7-7ABB-32B531FEDB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F57ADFB-DE34-0F7D-DF18-08F69F3E3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D2A5580-09F9-1DC5-F110-40C2A909E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9F964E3-9421-0086-43ED-0627F8371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125E075-D118-7179-9793-99F03B285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767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0AE974-8A66-8830-13E5-E56279C79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231E83C-7840-7D8D-B0BF-916D32CF1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788360-C04D-96E6-F382-C9F91B0B9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9773A7-FCC0-9A8D-70F0-273DBB4E7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098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81CCD18-16BA-B2DE-B5B1-052E3DA52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F0BBB46-4D0B-4073-4FA9-A3B320F69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3F1D7D0-6964-EA2D-19EB-246343E99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592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3E9448-611F-6AC7-D711-4D6C90435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217747-6952-0CE3-BACD-179D09360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4B1C01F-1466-D0FA-0E56-42CA41E77E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7B505A8-5AC7-C5C3-90C5-95D1855F3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2BFE39-11FA-1FD2-9C7E-836F61A66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D2C22D-AB81-AC16-F986-DB9F3CDC6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718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0D39AD-31DA-A929-534A-8C74B0DE8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A4B2F6D-7A61-A927-450B-EBE2D9214F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E41B535-9A5D-E1D1-08EA-08769048C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B4030C3-BCBD-D74C-4D2E-3781B6513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DB7BD0-EE9F-6956-83A4-895407F3A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1273EF-1DE9-3CD2-3FD8-558E4DC68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26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EAFA42B-6421-C805-954B-8700246C7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0511B-1DBD-4A78-E2C8-CD720F812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1ABA04-8775-C36F-0BBA-B931998BB8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2BDF7-1DC7-449E-820A-4C0649A4B330}" type="datetimeFigureOut">
              <a:rPr lang="zh-CN" altLang="en-US" smtClean="0"/>
              <a:t>2023/5/14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FC8FD2-BFBA-534B-D16F-3D8600A35C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3344D9-DB32-4403-23DC-4D1B0125D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020967-6D39-49FF-B8B3-EC1EC1A1CF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688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63137F3-1E3E-7786-FA7C-231C671AFF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11" t="20022" r="8601" b="967"/>
          <a:stretch/>
        </p:blipFill>
        <p:spPr>
          <a:xfrm>
            <a:off x="0" y="-292894"/>
            <a:ext cx="11918093" cy="737235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C2B030C-2367-71D9-B8E4-B6370E35ACD8}"/>
              </a:ext>
            </a:extLst>
          </p:cNvPr>
          <p:cNvSpPr/>
          <p:nvPr/>
        </p:nvSpPr>
        <p:spPr>
          <a:xfrm>
            <a:off x="1565961" y="-371475"/>
            <a:ext cx="10626039" cy="764381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27000">
                <a:schemeClr val="bg1"/>
              </a:gs>
              <a:gs pos="79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0"/>
            <a:tileRect/>
          </a:gra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554F21F-03A6-3946-C7BA-F52DD2EFD6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9" t="237" r="3124" b="19523"/>
          <a:stretch/>
        </p:blipFill>
        <p:spPr>
          <a:xfrm>
            <a:off x="4590381" y="-53123"/>
            <a:ext cx="5675229" cy="4538345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9016B30-EF1E-F1EA-321B-9597E20FC1CF}"/>
              </a:ext>
            </a:extLst>
          </p:cNvPr>
          <p:cNvSpPr txBox="1"/>
          <p:nvPr/>
        </p:nvSpPr>
        <p:spPr>
          <a:xfrm>
            <a:off x="4760122" y="4528754"/>
            <a:ext cx="643543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latin typeface="华文中宋" panose="02010600040101010101" pitchFamily="2" charset="-122"/>
                <a:ea typeface="华文中宋" panose="02010600040101010101" pitchFamily="2" charset="-122"/>
              </a:rPr>
              <a:t>在</a:t>
            </a:r>
            <a:r>
              <a:rPr lang="en-US" altLang="zh-CN" sz="6000" b="1" dirty="0">
                <a:solidFill>
                  <a:srgbClr val="00B0F0"/>
                </a:solidFill>
                <a:latin typeface="Arial Black" panose="020B0A04020102020204" pitchFamily="34" charset="0"/>
                <a:ea typeface="华文中宋" panose="02010600040101010101" pitchFamily="2" charset="-122"/>
              </a:rPr>
              <a:t>MICRO:BIT</a:t>
            </a:r>
            <a:r>
              <a:rPr lang="zh-CN" altLang="en-US" sz="6000" dirty="0">
                <a:latin typeface="华文中宋" panose="02010600040101010101" pitchFamily="2" charset="-122"/>
                <a:ea typeface="华文中宋" panose="02010600040101010101" pitchFamily="2" charset="-122"/>
              </a:rPr>
              <a:t>中</a:t>
            </a:r>
            <a:endParaRPr lang="en-US" altLang="zh-CN" sz="6000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r"/>
            <a:r>
              <a:rPr lang="zh-CN" altLang="en-US" sz="6000" dirty="0">
                <a:latin typeface="华文中宋" panose="02010600040101010101" pitchFamily="2" charset="-122"/>
                <a:ea typeface="华文中宋" panose="02010600040101010101" pitchFamily="2" charset="-122"/>
              </a:rPr>
              <a:t>躲避</a:t>
            </a:r>
            <a:r>
              <a:rPr lang="zh-CN" altLang="en-US" sz="7200" b="1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流星雨</a:t>
            </a:r>
            <a:endParaRPr lang="zh-CN" altLang="en-US" sz="6000" b="1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14" name="星形: 五角 13">
            <a:extLst>
              <a:ext uri="{FF2B5EF4-FFF2-40B4-BE49-F238E27FC236}">
                <a16:creationId xmlns:a16="http://schemas.microsoft.com/office/drawing/2014/main" id="{091A40F3-4AA4-1178-BCFA-86B20235602D}"/>
              </a:ext>
            </a:extLst>
          </p:cNvPr>
          <p:cNvSpPr/>
          <p:nvPr/>
        </p:nvSpPr>
        <p:spPr>
          <a:xfrm rot="20374496">
            <a:off x="11053966" y="-73906"/>
            <a:ext cx="461577" cy="417996"/>
          </a:xfrm>
          <a:prstGeom prst="star5">
            <a:avLst/>
          </a:prstGeom>
          <a:solidFill>
            <a:schemeClr val="bg1"/>
          </a:solidFill>
          <a:ln w="57150">
            <a:solidFill>
              <a:srgbClr val="FF0000">
                <a:alpha val="88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61577"/>
                      <a:gd name="connsiteY0" fmla="*/ 159660 h 417996"/>
                      <a:gd name="connsiteX1" fmla="*/ 176308 w 461577"/>
                      <a:gd name="connsiteY1" fmla="*/ 159661 h 417996"/>
                      <a:gd name="connsiteX2" fmla="*/ 230789 w 461577"/>
                      <a:gd name="connsiteY2" fmla="*/ 0 h 417996"/>
                      <a:gd name="connsiteX3" fmla="*/ 285269 w 461577"/>
                      <a:gd name="connsiteY3" fmla="*/ 159661 h 417996"/>
                      <a:gd name="connsiteX4" fmla="*/ 461577 w 461577"/>
                      <a:gd name="connsiteY4" fmla="*/ 159660 h 417996"/>
                      <a:gd name="connsiteX5" fmla="*/ 318940 w 461577"/>
                      <a:gd name="connsiteY5" fmla="*/ 258335 h 417996"/>
                      <a:gd name="connsiteX6" fmla="*/ 373423 w 461577"/>
                      <a:gd name="connsiteY6" fmla="*/ 417995 h 417996"/>
                      <a:gd name="connsiteX7" fmla="*/ 230789 w 461577"/>
                      <a:gd name="connsiteY7" fmla="*/ 319318 h 417996"/>
                      <a:gd name="connsiteX8" fmla="*/ 88154 w 461577"/>
                      <a:gd name="connsiteY8" fmla="*/ 417995 h 417996"/>
                      <a:gd name="connsiteX9" fmla="*/ 142637 w 461577"/>
                      <a:gd name="connsiteY9" fmla="*/ 258335 h 417996"/>
                      <a:gd name="connsiteX10" fmla="*/ 0 w 461577"/>
                      <a:gd name="connsiteY10" fmla="*/ 159660 h 41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1577" h="417996" fill="none" extrusionOk="0">
                        <a:moveTo>
                          <a:pt x="0" y="159660"/>
                        </a:moveTo>
                        <a:cubicBezTo>
                          <a:pt x="87559" y="161801"/>
                          <a:pt x="125874" y="165309"/>
                          <a:pt x="176308" y="159661"/>
                        </a:cubicBezTo>
                        <a:cubicBezTo>
                          <a:pt x="196997" y="110240"/>
                          <a:pt x="213524" y="39576"/>
                          <a:pt x="230789" y="0"/>
                        </a:cubicBezTo>
                        <a:cubicBezTo>
                          <a:pt x="249764" y="56790"/>
                          <a:pt x="273094" y="124119"/>
                          <a:pt x="285269" y="159661"/>
                        </a:cubicBezTo>
                        <a:cubicBezTo>
                          <a:pt x="372801" y="153725"/>
                          <a:pt x="377940" y="154762"/>
                          <a:pt x="461577" y="159660"/>
                        </a:cubicBezTo>
                        <a:cubicBezTo>
                          <a:pt x="413074" y="197934"/>
                          <a:pt x="389366" y="212742"/>
                          <a:pt x="318940" y="258335"/>
                        </a:cubicBezTo>
                        <a:cubicBezTo>
                          <a:pt x="329578" y="290717"/>
                          <a:pt x="351503" y="344241"/>
                          <a:pt x="373423" y="417995"/>
                        </a:cubicBezTo>
                        <a:cubicBezTo>
                          <a:pt x="329206" y="396568"/>
                          <a:pt x="286022" y="350863"/>
                          <a:pt x="230789" y="319318"/>
                        </a:cubicBezTo>
                        <a:cubicBezTo>
                          <a:pt x="198580" y="350121"/>
                          <a:pt x="153805" y="363796"/>
                          <a:pt x="88154" y="417995"/>
                        </a:cubicBezTo>
                        <a:cubicBezTo>
                          <a:pt x="115869" y="346508"/>
                          <a:pt x="121871" y="332803"/>
                          <a:pt x="142637" y="258335"/>
                        </a:cubicBezTo>
                        <a:cubicBezTo>
                          <a:pt x="89932" y="216856"/>
                          <a:pt x="41101" y="186714"/>
                          <a:pt x="0" y="159660"/>
                        </a:cubicBezTo>
                        <a:close/>
                      </a:path>
                      <a:path w="461577" h="417996" stroke="0" extrusionOk="0">
                        <a:moveTo>
                          <a:pt x="0" y="159660"/>
                        </a:moveTo>
                        <a:cubicBezTo>
                          <a:pt x="81494" y="166159"/>
                          <a:pt x="107700" y="154283"/>
                          <a:pt x="176308" y="159661"/>
                        </a:cubicBezTo>
                        <a:cubicBezTo>
                          <a:pt x="198690" y="116359"/>
                          <a:pt x="215732" y="57048"/>
                          <a:pt x="230789" y="0"/>
                        </a:cubicBezTo>
                        <a:cubicBezTo>
                          <a:pt x="245640" y="54174"/>
                          <a:pt x="267057" y="88256"/>
                          <a:pt x="285269" y="159661"/>
                        </a:cubicBezTo>
                        <a:cubicBezTo>
                          <a:pt x="366610" y="153183"/>
                          <a:pt x="404031" y="164588"/>
                          <a:pt x="461577" y="159660"/>
                        </a:cubicBezTo>
                        <a:cubicBezTo>
                          <a:pt x="406470" y="200175"/>
                          <a:pt x="363418" y="230231"/>
                          <a:pt x="318940" y="258335"/>
                        </a:cubicBezTo>
                        <a:cubicBezTo>
                          <a:pt x="339309" y="309080"/>
                          <a:pt x="361222" y="363405"/>
                          <a:pt x="373423" y="417995"/>
                        </a:cubicBezTo>
                        <a:cubicBezTo>
                          <a:pt x="321979" y="385975"/>
                          <a:pt x="292077" y="362999"/>
                          <a:pt x="230789" y="319318"/>
                        </a:cubicBezTo>
                        <a:cubicBezTo>
                          <a:pt x="182692" y="346127"/>
                          <a:pt x="123457" y="389478"/>
                          <a:pt x="88154" y="417995"/>
                        </a:cubicBezTo>
                        <a:cubicBezTo>
                          <a:pt x="98789" y="382196"/>
                          <a:pt x="123062" y="325265"/>
                          <a:pt x="142637" y="258335"/>
                        </a:cubicBezTo>
                        <a:cubicBezTo>
                          <a:pt x="73925" y="217987"/>
                          <a:pt x="65669" y="208482"/>
                          <a:pt x="0" y="15966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星形: 五角 14">
            <a:extLst>
              <a:ext uri="{FF2B5EF4-FFF2-40B4-BE49-F238E27FC236}">
                <a16:creationId xmlns:a16="http://schemas.microsoft.com/office/drawing/2014/main" id="{7C62E375-4280-AA2A-6194-CB6601519190}"/>
              </a:ext>
            </a:extLst>
          </p:cNvPr>
          <p:cNvSpPr/>
          <p:nvPr/>
        </p:nvSpPr>
        <p:spPr>
          <a:xfrm rot="790487">
            <a:off x="11667129" y="1048007"/>
            <a:ext cx="461577" cy="417996"/>
          </a:xfrm>
          <a:prstGeom prst="star5">
            <a:avLst/>
          </a:prstGeom>
          <a:solidFill>
            <a:schemeClr val="bg1"/>
          </a:solidFill>
          <a:ln w="57150">
            <a:solidFill>
              <a:srgbClr val="FF0000">
                <a:alpha val="88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61577"/>
                      <a:gd name="connsiteY0" fmla="*/ 159660 h 417996"/>
                      <a:gd name="connsiteX1" fmla="*/ 176308 w 461577"/>
                      <a:gd name="connsiteY1" fmla="*/ 159661 h 417996"/>
                      <a:gd name="connsiteX2" fmla="*/ 230789 w 461577"/>
                      <a:gd name="connsiteY2" fmla="*/ 0 h 417996"/>
                      <a:gd name="connsiteX3" fmla="*/ 285269 w 461577"/>
                      <a:gd name="connsiteY3" fmla="*/ 159661 h 417996"/>
                      <a:gd name="connsiteX4" fmla="*/ 461577 w 461577"/>
                      <a:gd name="connsiteY4" fmla="*/ 159660 h 417996"/>
                      <a:gd name="connsiteX5" fmla="*/ 318940 w 461577"/>
                      <a:gd name="connsiteY5" fmla="*/ 258335 h 417996"/>
                      <a:gd name="connsiteX6" fmla="*/ 373423 w 461577"/>
                      <a:gd name="connsiteY6" fmla="*/ 417995 h 417996"/>
                      <a:gd name="connsiteX7" fmla="*/ 230789 w 461577"/>
                      <a:gd name="connsiteY7" fmla="*/ 319318 h 417996"/>
                      <a:gd name="connsiteX8" fmla="*/ 88154 w 461577"/>
                      <a:gd name="connsiteY8" fmla="*/ 417995 h 417996"/>
                      <a:gd name="connsiteX9" fmla="*/ 142637 w 461577"/>
                      <a:gd name="connsiteY9" fmla="*/ 258335 h 417996"/>
                      <a:gd name="connsiteX10" fmla="*/ 0 w 461577"/>
                      <a:gd name="connsiteY10" fmla="*/ 159660 h 41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1577" h="417996" fill="none" extrusionOk="0">
                        <a:moveTo>
                          <a:pt x="0" y="159660"/>
                        </a:moveTo>
                        <a:cubicBezTo>
                          <a:pt x="87559" y="161801"/>
                          <a:pt x="125874" y="165309"/>
                          <a:pt x="176308" y="159661"/>
                        </a:cubicBezTo>
                        <a:cubicBezTo>
                          <a:pt x="196997" y="110240"/>
                          <a:pt x="213524" y="39576"/>
                          <a:pt x="230789" y="0"/>
                        </a:cubicBezTo>
                        <a:cubicBezTo>
                          <a:pt x="249764" y="56790"/>
                          <a:pt x="273094" y="124119"/>
                          <a:pt x="285269" y="159661"/>
                        </a:cubicBezTo>
                        <a:cubicBezTo>
                          <a:pt x="372801" y="153725"/>
                          <a:pt x="377940" y="154762"/>
                          <a:pt x="461577" y="159660"/>
                        </a:cubicBezTo>
                        <a:cubicBezTo>
                          <a:pt x="413074" y="197934"/>
                          <a:pt x="389366" y="212742"/>
                          <a:pt x="318940" y="258335"/>
                        </a:cubicBezTo>
                        <a:cubicBezTo>
                          <a:pt x="329578" y="290717"/>
                          <a:pt x="351503" y="344241"/>
                          <a:pt x="373423" y="417995"/>
                        </a:cubicBezTo>
                        <a:cubicBezTo>
                          <a:pt x="329206" y="396568"/>
                          <a:pt x="286022" y="350863"/>
                          <a:pt x="230789" y="319318"/>
                        </a:cubicBezTo>
                        <a:cubicBezTo>
                          <a:pt x="198580" y="350121"/>
                          <a:pt x="153805" y="363796"/>
                          <a:pt x="88154" y="417995"/>
                        </a:cubicBezTo>
                        <a:cubicBezTo>
                          <a:pt x="115869" y="346508"/>
                          <a:pt x="121871" y="332803"/>
                          <a:pt x="142637" y="258335"/>
                        </a:cubicBezTo>
                        <a:cubicBezTo>
                          <a:pt x="89932" y="216856"/>
                          <a:pt x="41101" y="186714"/>
                          <a:pt x="0" y="159660"/>
                        </a:cubicBezTo>
                        <a:close/>
                      </a:path>
                      <a:path w="461577" h="417996" stroke="0" extrusionOk="0">
                        <a:moveTo>
                          <a:pt x="0" y="159660"/>
                        </a:moveTo>
                        <a:cubicBezTo>
                          <a:pt x="81494" y="166159"/>
                          <a:pt x="107700" y="154283"/>
                          <a:pt x="176308" y="159661"/>
                        </a:cubicBezTo>
                        <a:cubicBezTo>
                          <a:pt x="198690" y="116359"/>
                          <a:pt x="215732" y="57048"/>
                          <a:pt x="230789" y="0"/>
                        </a:cubicBezTo>
                        <a:cubicBezTo>
                          <a:pt x="245640" y="54174"/>
                          <a:pt x="267057" y="88256"/>
                          <a:pt x="285269" y="159661"/>
                        </a:cubicBezTo>
                        <a:cubicBezTo>
                          <a:pt x="366610" y="153183"/>
                          <a:pt x="404031" y="164588"/>
                          <a:pt x="461577" y="159660"/>
                        </a:cubicBezTo>
                        <a:cubicBezTo>
                          <a:pt x="406470" y="200175"/>
                          <a:pt x="363418" y="230231"/>
                          <a:pt x="318940" y="258335"/>
                        </a:cubicBezTo>
                        <a:cubicBezTo>
                          <a:pt x="339309" y="309080"/>
                          <a:pt x="361222" y="363405"/>
                          <a:pt x="373423" y="417995"/>
                        </a:cubicBezTo>
                        <a:cubicBezTo>
                          <a:pt x="321979" y="385975"/>
                          <a:pt x="292077" y="362999"/>
                          <a:pt x="230789" y="319318"/>
                        </a:cubicBezTo>
                        <a:cubicBezTo>
                          <a:pt x="182692" y="346127"/>
                          <a:pt x="123457" y="389478"/>
                          <a:pt x="88154" y="417995"/>
                        </a:cubicBezTo>
                        <a:cubicBezTo>
                          <a:pt x="98789" y="382196"/>
                          <a:pt x="123062" y="325265"/>
                          <a:pt x="142637" y="258335"/>
                        </a:cubicBezTo>
                        <a:cubicBezTo>
                          <a:pt x="73925" y="217987"/>
                          <a:pt x="65669" y="208482"/>
                          <a:pt x="0" y="15966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星形: 五角 17">
            <a:extLst>
              <a:ext uri="{FF2B5EF4-FFF2-40B4-BE49-F238E27FC236}">
                <a16:creationId xmlns:a16="http://schemas.microsoft.com/office/drawing/2014/main" id="{4C7833B2-2532-1B98-FAA6-65A80E23E1D8}"/>
              </a:ext>
            </a:extLst>
          </p:cNvPr>
          <p:cNvSpPr/>
          <p:nvPr/>
        </p:nvSpPr>
        <p:spPr>
          <a:xfrm rot="580209">
            <a:off x="10845342" y="2556694"/>
            <a:ext cx="461577" cy="417996"/>
          </a:xfrm>
          <a:prstGeom prst="star5">
            <a:avLst/>
          </a:prstGeom>
          <a:solidFill>
            <a:schemeClr val="bg1"/>
          </a:solidFill>
          <a:ln w="57150">
            <a:solidFill>
              <a:srgbClr val="FF0000">
                <a:alpha val="88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61577"/>
                      <a:gd name="connsiteY0" fmla="*/ 159660 h 417996"/>
                      <a:gd name="connsiteX1" fmla="*/ 176308 w 461577"/>
                      <a:gd name="connsiteY1" fmla="*/ 159661 h 417996"/>
                      <a:gd name="connsiteX2" fmla="*/ 230789 w 461577"/>
                      <a:gd name="connsiteY2" fmla="*/ 0 h 417996"/>
                      <a:gd name="connsiteX3" fmla="*/ 285269 w 461577"/>
                      <a:gd name="connsiteY3" fmla="*/ 159661 h 417996"/>
                      <a:gd name="connsiteX4" fmla="*/ 461577 w 461577"/>
                      <a:gd name="connsiteY4" fmla="*/ 159660 h 417996"/>
                      <a:gd name="connsiteX5" fmla="*/ 318940 w 461577"/>
                      <a:gd name="connsiteY5" fmla="*/ 258335 h 417996"/>
                      <a:gd name="connsiteX6" fmla="*/ 373423 w 461577"/>
                      <a:gd name="connsiteY6" fmla="*/ 417995 h 417996"/>
                      <a:gd name="connsiteX7" fmla="*/ 230789 w 461577"/>
                      <a:gd name="connsiteY7" fmla="*/ 319318 h 417996"/>
                      <a:gd name="connsiteX8" fmla="*/ 88154 w 461577"/>
                      <a:gd name="connsiteY8" fmla="*/ 417995 h 417996"/>
                      <a:gd name="connsiteX9" fmla="*/ 142637 w 461577"/>
                      <a:gd name="connsiteY9" fmla="*/ 258335 h 417996"/>
                      <a:gd name="connsiteX10" fmla="*/ 0 w 461577"/>
                      <a:gd name="connsiteY10" fmla="*/ 159660 h 41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1577" h="417996" fill="none" extrusionOk="0">
                        <a:moveTo>
                          <a:pt x="0" y="159660"/>
                        </a:moveTo>
                        <a:cubicBezTo>
                          <a:pt x="87559" y="161801"/>
                          <a:pt x="125874" y="165309"/>
                          <a:pt x="176308" y="159661"/>
                        </a:cubicBezTo>
                        <a:cubicBezTo>
                          <a:pt x="196997" y="110240"/>
                          <a:pt x="213524" y="39576"/>
                          <a:pt x="230789" y="0"/>
                        </a:cubicBezTo>
                        <a:cubicBezTo>
                          <a:pt x="249764" y="56790"/>
                          <a:pt x="273094" y="124119"/>
                          <a:pt x="285269" y="159661"/>
                        </a:cubicBezTo>
                        <a:cubicBezTo>
                          <a:pt x="372801" y="153725"/>
                          <a:pt x="377940" y="154762"/>
                          <a:pt x="461577" y="159660"/>
                        </a:cubicBezTo>
                        <a:cubicBezTo>
                          <a:pt x="413074" y="197934"/>
                          <a:pt x="389366" y="212742"/>
                          <a:pt x="318940" y="258335"/>
                        </a:cubicBezTo>
                        <a:cubicBezTo>
                          <a:pt x="329578" y="290717"/>
                          <a:pt x="351503" y="344241"/>
                          <a:pt x="373423" y="417995"/>
                        </a:cubicBezTo>
                        <a:cubicBezTo>
                          <a:pt x="329206" y="396568"/>
                          <a:pt x="286022" y="350863"/>
                          <a:pt x="230789" y="319318"/>
                        </a:cubicBezTo>
                        <a:cubicBezTo>
                          <a:pt x="198580" y="350121"/>
                          <a:pt x="153805" y="363796"/>
                          <a:pt x="88154" y="417995"/>
                        </a:cubicBezTo>
                        <a:cubicBezTo>
                          <a:pt x="115869" y="346508"/>
                          <a:pt x="121871" y="332803"/>
                          <a:pt x="142637" y="258335"/>
                        </a:cubicBezTo>
                        <a:cubicBezTo>
                          <a:pt x="89932" y="216856"/>
                          <a:pt x="41101" y="186714"/>
                          <a:pt x="0" y="159660"/>
                        </a:cubicBezTo>
                        <a:close/>
                      </a:path>
                      <a:path w="461577" h="417996" stroke="0" extrusionOk="0">
                        <a:moveTo>
                          <a:pt x="0" y="159660"/>
                        </a:moveTo>
                        <a:cubicBezTo>
                          <a:pt x="81494" y="166159"/>
                          <a:pt x="107700" y="154283"/>
                          <a:pt x="176308" y="159661"/>
                        </a:cubicBezTo>
                        <a:cubicBezTo>
                          <a:pt x="198690" y="116359"/>
                          <a:pt x="215732" y="57048"/>
                          <a:pt x="230789" y="0"/>
                        </a:cubicBezTo>
                        <a:cubicBezTo>
                          <a:pt x="245640" y="54174"/>
                          <a:pt x="267057" y="88256"/>
                          <a:pt x="285269" y="159661"/>
                        </a:cubicBezTo>
                        <a:cubicBezTo>
                          <a:pt x="366610" y="153183"/>
                          <a:pt x="404031" y="164588"/>
                          <a:pt x="461577" y="159660"/>
                        </a:cubicBezTo>
                        <a:cubicBezTo>
                          <a:pt x="406470" y="200175"/>
                          <a:pt x="363418" y="230231"/>
                          <a:pt x="318940" y="258335"/>
                        </a:cubicBezTo>
                        <a:cubicBezTo>
                          <a:pt x="339309" y="309080"/>
                          <a:pt x="361222" y="363405"/>
                          <a:pt x="373423" y="417995"/>
                        </a:cubicBezTo>
                        <a:cubicBezTo>
                          <a:pt x="321979" y="385975"/>
                          <a:pt x="292077" y="362999"/>
                          <a:pt x="230789" y="319318"/>
                        </a:cubicBezTo>
                        <a:cubicBezTo>
                          <a:pt x="182692" y="346127"/>
                          <a:pt x="123457" y="389478"/>
                          <a:pt x="88154" y="417995"/>
                        </a:cubicBezTo>
                        <a:cubicBezTo>
                          <a:pt x="98789" y="382196"/>
                          <a:pt x="123062" y="325265"/>
                          <a:pt x="142637" y="258335"/>
                        </a:cubicBezTo>
                        <a:cubicBezTo>
                          <a:pt x="73925" y="217987"/>
                          <a:pt x="65669" y="208482"/>
                          <a:pt x="0" y="15966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星形: 五角 18">
            <a:extLst>
              <a:ext uri="{FF2B5EF4-FFF2-40B4-BE49-F238E27FC236}">
                <a16:creationId xmlns:a16="http://schemas.microsoft.com/office/drawing/2014/main" id="{C3D75E45-1AFF-9863-D2C4-8A7BAA31E34C}"/>
              </a:ext>
            </a:extLst>
          </p:cNvPr>
          <p:cNvSpPr/>
          <p:nvPr/>
        </p:nvSpPr>
        <p:spPr>
          <a:xfrm rot="417630">
            <a:off x="10140834" y="3445023"/>
            <a:ext cx="461577" cy="417996"/>
          </a:xfrm>
          <a:prstGeom prst="star5">
            <a:avLst/>
          </a:prstGeom>
          <a:solidFill>
            <a:schemeClr val="bg1"/>
          </a:solidFill>
          <a:ln w="57150">
            <a:solidFill>
              <a:srgbClr val="FF0000">
                <a:alpha val="88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61577"/>
                      <a:gd name="connsiteY0" fmla="*/ 159660 h 417996"/>
                      <a:gd name="connsiteX1" fmla="*/ 176308 w 461577"/>
                      <a:gd name="connsiteY1" fmla="*/ 159661 h 417996"/>
                      <a:gd name="connsiteX2" fmla="*/ 230789 w 461577"/>
                      <a:gd name="connsiteY2" fmla="*/ 0 h 417996"/>
                      <a:gd name="connsiteX3" fmla="*/ 285269 w 461577"/>
                      <a:gd name="connsiteY3" fmla="*/ 159661 h 417996"/>
                      <a:gd name="connsiteX4" fmla="*/ 461577 w 461577"/>
                      <a:gd name="connsiteY4" fmla="*/ 159660 h 417996"/>
                      <a:gd name="connsiteX5" fmla="*/ 318940 w 461577"/>
                      <a:gd name="connsiteY5" fmla="*/ 258335 h 417996"/>
                      <a:gd name="connsiteX6" fmla="*/ 373423 w 461577"/>
                      <a:gd name="connsiteY6" fmla="*/ 417995 h 417996"/>
                      <a:gd name="connsiteX7" fmla="*/ 230789 w 461577"/>
                      <a:gd name="connsiteY7" fmla="*/ 319318 h 417996"/>
                      <a:gd name="connsiteX8" fmla="*/ 88154 w 461577"/>
                      <a:gd name="connsiteY8" fmla="*/ 417995 h 417996"/>
                      <a:gd name="connsiteX9" fmla="*/ 142637 w 461577"/>
                      <a:gd name="connsiteY9" fmla="*/ 258335 h 417996"/>
                      <a:gd name="connsiteX10" fmla="*/ 0 w 461577"/>
                      <a:gd name="connsiteY10" fmla="*/ 159660 h 41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1577" h="417996" fill="none" extrusionOk="0">
                        <a:moveTo>
                          <a:pt x="0" y="159660"/>
                        </a:moveTo>
                        <a:cubicBezTo>
                          <a:pt x="87559" y="161801"/>
                          <a:pt x="125874" y="165309"/>
                          <a:pt x="176308" y="159661"/>
                        </a:cubicBezTo>
                        <a:cubicBezTo>
                          <a:pt x="196997" y="110240"/>
                          <a:pt x="213524" y="39576"/>
                          <a:pt x="230789" y="0"/>
                        </a:cubicBezTo>
                        <a:cubicBezTo>
                          <a:pt x="249764" y="56790"/>
                          <a:pt x="273094" y="124119"/>
                          <a:pt x="285269" y="159661"/>
                        </a:cubicBezTo>
                        <a:cubicBezTo>
                          <a:pt x="372801" y="153725"/>
                          <a:pt x="377940" y="154762"/>
                          <a:pt x="461577" y="159660"/>
                        </a:cubicBezTo>
                        <a:cubicBezTo>
                          <a:pt x="413074" y="197934"/>
                          <a:pt x="389366" y="212742"/>
                          <a:pt x="318940" y="258335"/>
                        </a:cubicBezTo>
                        <a:cubicBezTo>
                          <a:pt x="329578" y="290717"/>
                          <a:pt x="351503" y="344241"/>
                          <a:pt x="373423" y="417995"/>
                        </a:cubicBezTo>
                        <a:cubicBezTo>
                          <a:pt x="329206" y="396568"/>
                          <a:pt x="286022" y="350863"/>
                          <a:pt x="230789" y="319318"/>
                        </a:cubicBezTo>
                        <a:cubicBezTo>
                          <a:pt x="198580" y="350121"/>
                          <a:pt x="153805" y="363796"/>
                          <a:pt x="88154" y="417995"/>
                        </a:cubicBezTo>
                        <a:cubicBezTo>
                          <a:pt x="115869" y="346508"/>
                          <a:pt x="121871" y="332803"/>
                          <a:pt x="142637" y="258335"/>
                        </a:cubicBezTo>
                        <a:cubicBezTo>
                          <a:pt x="89932" y="216856"/>
                          <a:pt x="41101" y="186714"/>
                          <a:pt x="0" y="159660"/>
                        </a:cubicBezTo>
                        <a:close/>
                      </a:path>
                      <a:path w="461577" h="417996" stroke="0" extrusionOk="0">
                        <a:moveTo>
                          <a:pt x="0" y="159660"/>
                        </a:moveTo>
                        <a:cubicBezTo>
                          <a:pt x="81494" y="166159"/>
                          <a:pt x="107700" y="154283"/>
                          <a:pt x="176308" y="159661"/>
                        </a:cubicBezTo>
                        <a:cubicBezTo>
                          <a:pt x="198690" y="116359"/>
                          <a:pt x="215732" y="57048"/>
                          <a:pt x="230789" y="0"/>
                        </a:cubicBezTo>
                        <a:cubicBezTo>
                          <a:pt x="245640" y="54174"/>
                          <a:pt x="267057" y="88256"/>
                          <a:pt x="285269" y="159661"/>
                        </a:cubicBezTo>
                        <a:cubicBezTo>
                          <a:pt x="366610" y="153183"/>
                          <a:pt x="404031" y="164588"/>
                          <a:pt x="461577" y="159660"/>
                        </a:cubicBezTo>
                        <a:cubicBezTo>
                          <a:pt x="406470" y="200175"/>
                          <a:pt x="363418" y="230231"/>
                          <a:pt x="318940" y="258335"/>
                        </a:cubicBezTo>
                        <a:cubicBezTo>
                          <a:pt x="339309" y="309080"/>
                          <a:pt x="361222" y="363405"/>
                          <a:pt x="373423" y="417995"/>
                        </a:cubicBezTo>
                        <a:cubicBezTo>
                          <a:pt x="321979" y="385975"/>
                          <a:pt x="292077" y="362999"/>
                          <a:pt x="230789" y="319318"/>
                        </a:cubicBezTo>
                        <a:cubicBezTo>
                          <a:pt x="182692" y="346127"/>
                          <a:pt x="123457" y="389478"/>
                          <a:pt x="88154" y="417995"/>
                        </a:cubicBezTo>
                        <a:cubicBezTo>
                          <a:pt x="98789" y="382196"/>
                          <a:pt x="123062" y="325265"/>
                          <a:pt x="142637" y="258335"/>
                        </a:cubicBezTo>
                        <a:cubicBezTo>
                          <a:pt x="73925" y="217987"/>
                          <a:pt x="65669" y="208482"/>
                          <a:pt x="0" y="15966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星形: 五角 21">
            <a:extLst>
              <a:ext uri="{FF2B5EF4-FFF2-40B4-BE49-F238E27FC236}">
                <a16:creationId xmlns:a16="http://schemas.microsoft.com/office/drawing/2014/main" id="{F7824A24-3E1A-1607-9570-94C9B8337093}"/>
              </a:ext>
            </a:extLst>
          </p:cNvPr>
          <p:cNvSpPr/>
          <p:nvPr/>
        </p:nvSpPr>
        <p:spPr>
          <a:xfrm rot="442981">
            <a:off x="10650981" y="733481"/>
            <a:ext cx="461577" cy="417996"/>
          </a:xfrm>
          <a:prstGeom prst="star5">
            <a:avLst/>
          </a:prstGeom>
          <a:solidFill>
            <a:schemeClr val="bg1"/>
          </a:solidFill>
          <a:ln w="57150">
            <a:solidFill>
              <a:srgbClr val="FF0000">
                <a:alpha val="88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61577"/>
                      <a:gd name="connsiteY0" fmla="*/ 159660 h 417996"/>
                      <a:gd name="connsiteX1" fmla="*/ 176308 w 461577"/>
                      <a:gd name="connsiteY1" fmla="*/ 159661 h 417996"/>
                      <a:gd name="connsiteX2" fmla="*/ 230789 w 461577"/>
                      <a:gd name="connsiteY2" fmla="*/ 0 h 417996"/>
                      <a:gd name="connsiteX3" fmla="*/ 285269 w 461577"/>
                      <a:gd name="connsiteY3" fmla="*/ 159661 h 417996"/>
                      <a:gd name="connsiteX4" fmla="*/ 461577 w 461577"/>
                      <a:gd name="connsiteY4" fmla="*/ 159660 h 417996"/>
                      <a:gd name="connsiteX5" fmla="*/ 318940 w 461577"/>
                      <a:gd name="connsiteY5" fmla="*/ 258335 h 417996"/>
                      <a:gd name="connsiteX6" fmla="*/ 373423 w 461577"/>
                      <a:gd name="connsiteY6" fmla="*/ 417995 h 417996"/>
                      <a:gd name="connsiteX7" fmla="*/ 230789 w 461577"/>
                      <a:gd name="connsiteY7" fmla="*/ 319318 h 417996"/>
                      <a:gd name="connsiteX8" fmla="*/ 88154 w 461577"/>
                      <a:gd name="connsiteY8" fmla="*/ 417995 h 417996"/>
                      <a:gd name="connsiteX9" fmla="*/ 142637 w 461577"/>
                      <a:gd name="connsiteY9" fmla="*/ 258335 h 417996"/>
                      <a:gd name="connsiteX10" fmla="*/ 0 w 461577"/>
                      <a:gd name="connsiteY10" fmla="*/ 159660 h 41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1577" h="417996" fill="none" extrusionOk="0">
                        <a:moveTo>
                          <a:pt x="0" y="159660"/>
                        </a:moveTo>
                        <a:cubicBezTo>
                          <a:pt x="87559" y="161801"/>
                          <a:pt x="125874" y="165309"/>
                          <a:pt x="176308" y="159661"/>
                        </a:cubicBezTo>
                        <a:cubicBezTo>
                          <a:pt x="196997" y="110240"/>
                          <a:pt x="213524" y="39576"/>
                          <a:pt x="230789" y="0"/>
                        </a:cubicBezTo>
                        <a:cubicBezTo>
                          <a:pt x="249764" y="56790"/>
                          <a:pt x="273094" y="124119"/>
                          <a:pt x="285269" y="159661"/>
                        </a:cubicBezTo>
                        <a:cubicBezTo>
                          <a:pt x="372801" y="153725"/>
                          <a:pt x="377940" y="154762"/>
                          <a:pt x="461577" y="159660"/>
                        </a:cubicBezTo>
                        <a:cubicBezTo>
                          <a:pt x="413074" y="197934"/>
                          <a:pt x="389366" y="212742"/>
                          <a:pt x="318940" y="258335"/>
                        </a:cubicBezTo>
                        <a:cubicBezTo>
                          <a:pt x="329578" y="290717"/>
                          <a:pt x="351503" y="344241"/>
                          <a:pt x="373423" y="417995"/>
                        </a:cubicBezTo>
                        <a:cubicBezTo>
                          <a:pt x="329206" y="396568"/>
                          <a:pt x="286022" y="350863"/>
                          <a:pt x="230789" y="319318"/>
                        </a:cubicBezTo>
                        <a:cubicBezTo>
                          <a:pt x="198580" y="350121"/>
                          <a:pt x="153805" y="363796"/>
                          <a:pt x="88154" y="417995"/>
                        </a:cubicBezTo>
                        <a:cubicBezTo>
                          <a:pt x="115869" y="346508"/>
                          <a:pt x="121871" y="332803"/>
                          <a:pt x="142637" y="258335"/>
                        </a:cubicBezTo>
                        <a:cubicBezTo>
                          <a:pt x="89932" y="216856"/>
                          <a:pt x="41101" y="186714"/>
                          <a:pt x="0" y="159660"/>
                        </a:cubicBezTo>
                        <a:close/>
                      </a:path>
                      <a:path w="461577" h="417996" stroke="0" extrusionOk="0">
                        <a:moveTo>
                          <a:pt x="0" y="159660"/>
                        </a:moveTo>
                        <a:cubicBezTo>
                          <a:pt x="81494" y="166159"/>
                          <a:pt x="107700" y="154283"/>
                          <a:pt x="176308" y="159661"/>
                        </a:cubicBezTo>
                        <a:cubicBezTo>
                          <a:pt x="198690" y="116359"/>
                          <a:pt x="215732" y="57048"/>
                          <a:pt x="230789" y="0"/>
                        </a:cubicBezTo>
                        <a:cubicBezTo>
                          <a:pt x="245640" y="54174"/>
                          <a:pt x="267057" y="88256"/>
                          <a:pt x="285269" y="159661"/>
                        </a:cubicBezTo>
                        <a:cubicBezTo>
                          <a:pt x="366610" y="153183"/>
                          <a:pt x="404031" y="164588"/>
                          <a:pt x="461577" y="159660"/>
                        </a:cubicBezTo>
                        <a:cubicBezTo>
                          <a:pt x="406470" y="200175"/>
                          <a:pt x="363418" y="230231"/>
                          <a:pt x="318940" y="258335"/>
                        </a:cubicBezTo>
                        <a:cubicBezTo>
                          <a:pt x="339309" y="309080"/>
                          <a:pt x="361222" y="363405"/>
                          <a:pt x="373423" y="417995"/>
                        </a:cubicBezTo>
                        <a:cubicBezTo>
                          <a:pt x="321979" y="385975"/>
                          <a:pt x="292077" y="362999"/>
                          <a:pt x="230789" y="319318"/>
                        </a:cubicBezTo>
                        <a:cubicBezTo>
                          <a:pt x="182692" y="346127"/>
                          <a:pt x="123457" y="389478"/>
                          <a:pt x="88154" y="417995"/>
                        </a:cubicBezTo>
                        <a:cubicBezTo>
                          <a:pt x="98789" y="382196"/>
                          <a:pt x="123062" y="325265"/>
                          <a:pt x="142637" y="258335"/>
                        </a:cubicBezTo>
                        <a:cubicBezTo>
                          <a:pt x="73925" y="217987"/>
                          <a:pt x="65669" y="208482"/>
                          <a:pt x="0" y="15966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星形: 五角 27">
            <a:extLst>
              <a:ext uri="{FF2B5EF4-FFF2-40B4-BE49-F238E27FC236}">
                <a16:creationId xmlns:a16="http://schemas.microsoft.com/office/drawing/2014/main" id="{F3A4C365-BC08-286E-0BDE-20AB4E5A0126}"/>
              </a:ext>
            </a:extLst>
          </p:cNvPr>
          <p:cNvSpPr/>
          <p:nvPr/>
        </p:nvSpPr>
        <p:spPr>
          <a:xfrm rot="19716515">
            <a:off x="11700509" y="4029322"/>
            <a:ext cx="461577" cy="417996"/>
          </a:xfrm>
          <a:prstGeom prst="star5">
            <a:avLst/>
          </a:prstGeom>
          <a:solidFill>
            <a:schemeClr val="bg1"/>
          </a:solidFill>
          <a:ln w="57150">
            <a:solidFill>
              <a:srgbClr val="FF0000">
                <a:alpha val="88000"/>
              </a:srgb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61577"/>
                      <a:gd name="connsiteY0" fmla="*/ 159660 h 417996"/>
                      <a:gd name="connsiteX1" fmla="*/ 176308 w 461577"/>
                      <a:gd name="connsiteY1" fmla="*/ 159661 h 417996"/>
                      <a:gd name="connsiteX2" fmla="*/ 230789 w 461577"/>
                      <a:gd name="connsiteY2" fmla="*/ 0 h 417996"/>
                      <a:gd name="connsiteX3" fmla="*/ 285269 w 461577"/>
                      <a:gd name="connsiteY3" fmla="*/ 159661 h 417996"/>
                      <a:gd name="connsiteX4" fmla="*/ 461577 w 461577"/>
                      <a:gd name="connsiteY4" fmla="*/ 159660 h 417996"/>
                      <a:gd name="connsiteX5" fmla="*/ 318940 w 461577"/>
                      <a:gd name="connsiteY5" fmla="*/ 258335 h 417996"/>
                      <a:gd name="connsiteX6" fmla="*/ 373423 w 461577"/>
                      <a:gd name="connsiteY6" fmla="*/ 417995 h 417996"/>
                      <a:gd name="connsiteX7" fmla="*/ 230789 w 461577"/>
                      <a:gd name="connsiteY7" fmla="*/ 319318 h 417996"/>
                      <a:gd name="connsiteX8" fmla="*/ 88154 w 461577"/>
                      <a:gd name="connsiteY8" fmla="*/ 417995 h 417996"/>
                      <a:gd name="connsiteX9" fmla="*/ 142637 w 461577"/>
                      <a:gd name="connsiteY9" fmla="*/ 258335 h 417996"/>
                      <a:gd name="connsiteX10" fmla="*/ 0 w 461577"/>
                      <a:gd name="connsiteY10" fmla="*/ 159660 h 41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61577" h="417996" fill="none" extrusionOk="0">
                        <a:moveTo>
                          <a:pt x="0" y="159660"/>
                        </a:moveTo>
                        <a:cubicBezTo>
                          <a:pt x="87559" y="161801"/>
                          <a:pt x="125874" y="165309"/>
                          <a:pt x="176308" y="159661"/>
                        </a:cubicBezTo>
                        <a:cubicBezTo>
                          <a:pt x="196997" y="110240"/>
                          <a:pt x="213524" y="39576"/>
                          <a:pt x="230789" y="0"/>
                        </a:cubicBezTo>
                        <a:cubicBezTo>
                          <a:pt x="249764" y="56790"/>
                          <a:pt x="273094" y="124119"/>
                          <a:pt x="285269" y="159661"/>
                        </a:cubicBezTo>
                        <a:cubicBezTo>
                          <a:pt x="372801" y="153725"/>
                          <a:pt x="377940" y="154762"/>
                          <a:pt x="461577" y="159660"/>
                        </a:cubicBezTo>
                        <a:cubicBezTo>
                          <a:pt x="413074" y="197934"/>
                          <a:pt x="389366" y="212742"/>
                          <a:pt x="318940" y="258335"/>
                        </a:cubicBezTo>
                        <a:cubicBezTo>
                          <a:pt x="329578" y="290717"/>
                          <a:pt x="351503" y="344241"/>
                          <a:pt x="373423" y="417995"/>
                        </a:cubicBezTo>
                        <a:cubicBezTo>
                          <a:pt x="329206" y="396568"/>
                          <a:pt x="286022" y="350863"/>
                          <a:pt x="230789" y="319318"/>
                        </a:cubicBezTo>
                        <a:cubicBezTo>
                          <a:pt x="198580" y="350121"/>
                          <a:pt x="153805" y="363796"/>
                          <a:pt x="88154" y="417995"/>
                        </a:cubicBezTo>
                        <a:cubicBezTo>
                          <a:pt x="115869" y="346508"/>
                          <a:pt x="121871" y="332803"/>
                          <a:pt x="142637" y="258335"/>
                        </a:cubicBezTo>
                        <a:cubicBezTo>
                          <a:pt x="89932" y="216856"/>
                          <a:pt x="41101" y="186714"/>
                          <a:pt x="0" y="159660"/>
                        </a:cubicBezTo>
                        <a:close/>
                      </a:path>
                      <a:path w="461577" h="417996" stroke="0" extrusionOk="0">
                        <a:moveTo>
                          <a:pt x="0" y="159660"/>
                        </a:moveTo>
                        <a:cubicBezTo>
                          <a:pt x="81494" y="166159"/>
                          <a:pt x="107700" y="154283"/>
                          <a:pt x="176308" y="159661"/>
                        </a:cubicBezTo>
                        <a:cubicBezTo>
                          <a:pt x="198690" y="116359"/>
                          <a:pt x="215732" y="57048"/>
                          <a:pt x="230789" y="0"/>
                        </a:cubicBezTo>
                        <a:cubicBezTo>
                          <a:pt x="245640" y="54174"/>
                          <a:pt x="267057" y="88256"/>
                          <a:pt x="285269" y="159661"/>
                        </a:cubicBezTo>
                        <a:cubicBezTo>
                          <a:pt x="366610" y="153183"/>
                          <a:pt x="404031" y="164588"/>
                          <a:pt x="461577" y="159660"/>
                        </a:cubicBezTo>
                        <a:cubicBezTo>
                          <a:pt x="406470" y="200175"/>
                          <a:pt x="363418" y="230231"/>
                          <a:pt x="318940" y="258335"/>
                        </a:cubicBezTo>
                        <a:cubicBezTo>
                          <a:pt x="339309" y="309080"/>
                          <a:pt x="361222" y="363405"/>
                          <a:pt x="373423" y="417995"/>
                        </a:cubicBezTo>
                        <a:cubicBezTo>
                          <a:pt x="321979" y="385975"/>
                          <a:pt x="292077" y="362999"/>
                          <a:pt x="230789" y="319318"/>
                        </a:cubicBezTo>
                        <a:cubicBezTo>
                          <a:pt x="182692" y="346127"/>
                          <a:pt x="123457" y="389478"/>
                          <a:pt x="88154" y="417995"/>
                        </a:cubicBezTo>
                        <a:cubicBezTo>
                          <a:pt x="98789" y="382196"/>
                          <a:pt x="123062" y="325265"/>
                          <a:pt x="142637" y="258335"/>
                        </a:cubicBezTo>
                        <a:cubicBezTo>
                          <a:pt x="73925" y="217987"/>
                          <a:pt x="65669" y="208482"/>
                          <a:pt x="0" y="15966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4" name="六边形 83">
            <a:extLst>
              <a:ext uri="{FF2B5EF4-FFF2-40B4-BE49-F238E27FC236}">
                <a16:creationId xmlns:a16="http://schemas.microsoft.com/office/drawing/2014/main" id="{AE049860-1BA1-F47E-2804-678CDF2FEB53}"/>
              </a:ext>
            </a:extLst>
          </p:cNvPr>
          <p:cNvSpPr/>
          <p:nvPr/>
        </p:nvSpPr>
        <p:spPr>
          <a:xfrm rot="5400000">
            <a:off x="11410899" y="2756546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六边形 84">
            <a:extLst>
              <a:ext uri="{FF2B5EF4-FFF2-40B4-BE49-F238E27FC236}">
                <a16:creationId xmlns:a16="http://schemas.microsoft.com/office/drawing/2014/main" id="{8B26FA5F-46FF-35BC-58C2-F549DDA5E3FF}"/>
              </a:ext>
            </a:extLst>
          </p:cNvPr>
          <p:cNvSpPr/>
          <p:nvPr/>
        </p:nvSpPr>
        <p:spPr>
          <a:xfrm rot="5400000">
            <a:off x="11410898" y="2832854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六边形 85">
            <a:extLst>
              <a:ext uri="{FF2B5EF4-FFF2-40B4-BE49-F238E27FC236}">
                <a16:creationId xmlns:a16="http://schemas.microsoft.com/office/drawing/2014/main" id="{1A2A1313-B72D-7833-7BE9-8A951543C97F}"/>
              </a:ext>
            </a:extLst>
          </p:cNvPr>
          <p:cNvSpPr/>
          <p:nvPr/>
        </p:nvSpPr>
        <p:spPr>
          <a:xfrm rot="5400000">
            <a:off x="11410897" y="2922075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六边形 86">
            <a:extLst>
              <a:ext uri="{FF2B5EF4-FFF2-40B4-BE49-F238E27FC236}">
                <a16:creationId xmlns:a16="http://schemas.microsoft.com/office/drawing/2014/main" id="{1C9F48B2-BD49-1953-1D68-91BFBFD97DFF}"/>
              </a:ext>
            </a:extLst>
          </p:cNvPr>
          <p:cNvSpPr/>
          <p:nvPr/>
        </p:nvSpPr>
        <p:spPr>
          <a:xfrm rot="5400000">
            <a:off x="11410896" y="2988798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六边形 87">
            <a:extLst>
              <a:ext uri="{FF2B5EF4-FFF2-40B4-BE49-F238E27FC236}">
                <a16:creationId xmlns:a16="http://schemas.microsoft.com/office/drawing/2014/main" id="{CD4C1996-0BF0-242D-FFE5-C3CBF48487FE}"/>
              </a:ext>
            </a:extLst>
          </p:cNvPr>
          <p:cNvSpPr/>
          <p:nvPr/>
        </p:nvSpPr>
        <p:spPr>
          <a:xfrm rot="5400000">
            <a:off x="11412835" y="3054765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六边形 88">
            <a:extLst>
              <a:ext uri="{FF2B5EF4-FFF2-40B4-BE49-F238E27FC236}">
                <a16:creationId xmlns:a16="http://schemas.microsoft.com/office/drawing/2014/main" id="{604B2B8D-128B-3DA9-E857-48E9F3291E41}"/>
              </a:ext>
            </a:extLst>
          </p:cNvPr>
          <p:cNvSpPr/>
          <p:nvPr/>
        </p:nvSpPr>
        <p:spPr>
          <a:xfrm rot="5400000">
            <a:off x="11411071" y="3134799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六边形 89">
            <a:extLst>
              <a:ext uri="{FF2B5EF4-FFF2-40B4-BE49-F238E27FC236}">
                <a16:creationId xmlns:a16="http://schemas.microsoft.com/office/drawing/2014/main" id="{C98378F8-24A8-CBBB-9A5E-332083ACFD3A}"/>
              </a:ext>
            </a:extLst>
          </p:cNvPr>
          <p:cNvSpPr/>
          <p:nvPr/>
        </p:nvSpPr>
        <p:spPr>
          <a:xfrm rot="5400000">
            <a:off x="11411070" y="3211107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六边形 90">
            <a:extLst>
              <a:ext uri="{FF2B5EF4-FFF2-40B4-BE49-F238E27FC236}">
                <a16:creationId xmlns:a16="http://schemas.microsoft.com/office/drawing/2014/main" id="{78BC8F5B-B76F-2460-239B-9181C69618CA}"/>
              </a:ext>
            </a:extLst>
          </p:cNvPr>
          <p:cNvSpPr/>
          <p:nvPr/>
        </p:nvSpPr>
        <p:spPr>
          <a:xfrm rot="5400000">
            <a:off x="11411069" y="3300328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六边形 91">
            <a:extLst>
              <a:ext uri="{FF2B5EF4-FFF2-40B4-BE49-F238E27FC236}">
                <a16:creationId xmlns:a16="http://schemas.microsoft.com/office/drawing/2014/main" id="{FEB1EF42-A64D-5338-0671-07865F4F179B}"/>
              </a:ext>
            </a:extLst>
          </p:cNvPr>
          <p:cNvSpPr/>
          <p:nvPr/>
        </p:nvSpPr>
        <p:spPr>
          <a:xfrm rot="5400000">
            <a:off x="11411068" y="3367051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六边形 92">
            <a:extLst>
              <a:ext uri="{FF2B5EF4-FFF2-40B4-BE49-F238E27FC236}">
                <a16:creationId xmlns:a16="http://schemas.microsoft.com/office/drawing/2014/main" id="{77248610-D0D8-61D6-7C78-86CD8FB8A0CC}"/>
              </a:ext>
            </a:extLst>
          </p:cNvPr>
          <p:cNvSpPr/>
          <p:nvPr/>
        </p:nvSpPr>
        <p:spPr>
          <a:xfrm rot="5400000">
            <a:off x="11413007" y="3433018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六边形 93">
            <a:extLst>
              <a:ext uri="{FF2B5EF4-FFF2-40B4-BE49-F238E27FC236}">
                <a16:creationId xmlns:a16="http://schemas.microsoft.com/office/drawing/2014/main" id="{3567AEE5-F80F-788F-FABC-8707D37A5AC0}"/>
              </a:ext>
            </a:extLst>
          </p:cNvPr>
          <p:cNvSpPr/>
          <p:nvPr/>
        </p:nvSpPr>
        <p:spPr>
          <a:xfrm rot="5400000">
            <a:off x="11612415" y="49852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六边形 94">
            <a:extLst>
              <a:ext uri="{FF2B5EF4-FFF2-40B4-BE49-F238E27FC236}">
                <a16:creationId xmlns:a16="http://schemas.microsoft.com/office/drawing/2014/main" id="{A3747555-7E37-85A3-896B-198ACE79C00A}"/>
              </a:ext>
            </a:extLst>
          </p:cNvPr>
          <p:cNvSpPr/>
          <p:nvPr/>
        </p:nvSpPr>
        <p:spPr>
          <a:xfrm rot="5400000">
            <a:off x="11612414" y="126160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六边形 95">
            <a:extLst>
              <a:ext uri="{FF2B5EF4-FFF2-40B4-BE49-F238E27FC236}">
                <a16:creationId xmlns:a16="http://schemas.microsoft.com/office/drawing/2014/main" id="{70E39A0F-F44E-A0C3-E728-81FE88DB1B1E}"/>
              </a:ext>
            </a:extLst>
          </p:cNvPr>
          <p:cNvSpPr/>
          <p:nvPr/>
        </p:nvSpPr>
        <p:spPr>
          <a:xfrm rot="5400000">
            <a:off x="11612413" y="215381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六边形 96">
            <a:extLst>
              <a:ext uri="{FF2B5EF4-FFF2-40B4-BE49-F238E27FC236}">
                <a16:creationId xmlns:a16="http://schemas.microsoft.com/office/drawing/2014/main" id="{0E010465-9DB2-1FCA-751E-BD296630A0A1}"/>
              </a:ext>
            </a:extLst>
          </p:cNvPr>
          <p:cNvSpPr/>
          <p:nvPr/>
        </p:nvSpPr>
        <p:spPr>
          <a:xfrm rot="5400000">
            <a:off x="11612412" y="282104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六边形 97">
            <a:extLst>
              <a:ext uri="{FF2B5EF4-FFF2-40B4-BE49-F238E27FC236}">
                <a16:creationId xmlns:a16="http://schemas.microsoft.com/office/drawing/2014/main" id="{69CD4C23-9D45-8A59-69B6-B0775814E161}"/>
              </a:ext>
            </a:extLst>
          </p:cNvPr>
          <p:cNvSpPr/>
          <p:nvPr/>
        </p:nvSpPr>
        <p:spPr>
          <a:xfrm rot="5400000">
            <a:off x="11614351" y="348071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六边形 98">
            <a:extLst>
              <a:ext uri="{FF2B5EF4-FFF2-40B4-BE49-F238E27FC236}">
                <a16:creationId xmlns:a16="http://schemas.microsoft.com/office/drawing/2014/main" id="{A4A8995F-9155-A749-FFD5-9EA6F29215D7}"/>
              </a:ext>
            </a:extLst>
          </p:cNvPr>
          <p:cNvSpPr/>
          <p:nvPr/>
        </p:nvSpPr>
        <p:spPr>
          <a:xfrm rot="5400000">
            <a:off x="11612587" y="428105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0" name="六边形 99">
            <a:extLst>
              <a:ext uri="{FF2B5EF4-FFF2-40B4-BE49-F238E27FC236}">
                <a16:creationId xmlns:a16="http://schemas.microsoft.com/office/drawing/2014/main" id="{C934EEE6-D390-B061-1146-57391A03452B}"/>
              </a:ext>
            </a:extLst>
          </p:cNvPr>
          <p:cNvSpPr/>
          <p:nvPr/>
        </p:nvSpPr>
        <p:spPr>
          <a:xfrm rot="5400000">
            <a:off x="11612586" y="504413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六边形 100">
            <a:extLst>
              <a:ext uri="{FF2B5EF4-FFF2-40B4-BE49-F238E27FC236}">
                <a16:creationId xmlns:a16="http://schemas.microsoft.com/office/drawing/2014/main" id="{E40865BB-74FE-D2FF-2C2E-2C7928DB0F93}"/>
              </a:ext>
            </a:extLst>
          </p:cNvPr>
          <p:cNvSpPr/>
          <p:nvPr/>
        </p:nvSpPr>
        <p:spPr>
          <a:xfrm rot="5400000">
            <a:off x="11612585" y="593634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六边形 101">
            <a:extLst>
              <a:ext uri="{FF2B5EF4-FFF2-40B4-BE49-F238E27FC236}">
                <a16:creationId xmlns:a16="http://schemas.microsoft.com/office/drawing/2014/main" id="{6FF09B5D-6B5F-21A0-747F-9665336936B5}"/>
              </a:ext>
            </a:extLst>
          </p:cNvPr>
          <p:cNvSpPr/>
          <p:nvPr/>
        </p:nvSpPr>
        <p:spPr>
          <a:xfrm rot="5400000">
            <a:off x="11612584" y="660357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六边形 102">
            <a:extLst>
              <a:ext uri="{FF2B5EF4-FFF2-40B4-BE49-F238E27FC236}">
                <a16:creationId xmlns:a16="http://schemas.microsoft.com/office/drawing/2014/main" id="{2987C767-EB2C-0CD1-E77A-B33BCE2E5AC5}"/>
              </a:ext>
            </a:extLst>
          </p:cNvPr>
          <p:cNvSpPr/>
          <p:nvPr/>
        </p:nvSpPr>
        <p:spPr>
          <a:xfrm rot="5400000">
            <a:off x="11614523" y="726324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4" name="六边形 103">
            <a:extLst>
              <a:ext uri="{FF2B5EF4-FFF2-40B4-BE49-F238E27FC236}">
                <a16:creationId xmlns:a16="http://schemas.microsoft.com/office/drawing/2014/main" id="{1435F310-7528-0F8D-1084-3EA47C18C728}"/>
              </a:ext>
            </a:extLst>
          </p:cNvPr>
          <p:cNvSpPr/>
          <p:nvPr/>
        </p:nvSpPr>
        <p:spPr>
          <a:xfrm rot="5400000">
            <a:off x="10555019" y="3775389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5" name="六边形 104">
            <a:extLst>
              <a:ext uri="{FF2B5EF4-FFF2-40B4-BE49-F238E27FC236}">
                <a16:creationId xmlns:a16="http://schemas.microsoft.com/office/drawing/2014/main" id="{2683E122-DC32-A53D-103E-BB443BDF73FE}"/>
              </a:ext>
            </a:extLst>
          </p:cNvPr>
          <p:cNvSpPr/>
          <p:nvPr/>
        </p:nvSpPr>
        <p:spPr>
          <a:xfrm rot="5400000">
            <a:off x="10555018" y="3851697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六边形 105">
            <a:extLst>
              <a:ext uri="{FF2B5EF4-FFF2-40B4-BE49-F238E27FC236}">
                <a16:creationId xmlns:a16="http://schemas.microsoft.com/office/drawing/2014/main" id="{2AEC804B-DD64-9DD9-576C-E6EB3575DF36}"/>
              </a:ext>
            </a:extLst>
          </p:cNvPr>
          <p:cNvSpPr/>
          <p:nvPr/>
        </p:nvSpPr>
        <p:spPr>
          <a:xfrm rot="5400000">
            <a:off x="10555017" y="3940918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六边形 106">
            <a:extLst>
              <a:ext uri="{FF2B5EF4-FFF2-40B4-BE49-F238E27FC236}">
                <a16:creationId xmlns:a16="http://schemas.microsoft.com/office/drawing/2014/main" id="{C89D8BA9-9392-8E30-65A2-95AEDB1E6F96}"/>
              </a:ext>
            </a:extLst>
          </p:cNvPr>
          <p:cNvSpPr/>
          <p:nvPr/>
        </p:nvSpPr>
        <p:spPr>
          <a:xfrm rot="5400000">
            <a:off x="10555016" y="4007641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六边形 107">
            <a:extLst>
              <a:ext uri="{FF2B5EF4-FFF2-40B4-BE49-F238E27FC236}">
                <a16:creationId xmlns:a16="http://schemas.microsoft.com/office/drawing/2014/main" id="{99B0F101-D972-BE32-ED18-310414EF961F}"/>
              </a:ext>
            </a:extLst>
          </p:cNvPr>
          <p:cNvSpPr/>
          <p:nvPr/>
        </p:nvSpPr>
        <p:spPr>
          <a:xfrm rot="5400000">
            <a:off x="10556955" y="4073608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六边形 108">
            <a:extLst>
              <a:ext uri="{FF2B5EF4-FFF2-40B4-BE49-F238E27FC236}">
                <a16:creationId xmlns:a16="http://schemas.microsoft.com/office/drawing/2014/main" id="{9003D9D4-0A88-C3B4-01B9-736F82C50D71}"/>
              </a:ext>
            </a:extLst>
          </p:cNvPr>
          <p:cNvSpPr/>
          <p:nvPr/>
        </p:nvSpPr>
        <p:spPr>
          <a:xfrm rot="5400000">
            <a:off x="10555191" y="4153642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六边形 109">
            <a:extLst>
              <a:ext uri="{FF2B5EF4-FFF2-40B4-BE49-F238E27FC236}">
                <a16:creationId xmlns:a16="http://schemas.microsoft.com/office/drawing/2014/main" id="{8DB69DD2-DB73-8D37-FAAC-7DC322E9AFB2}"/>
              </a:ext>
            </a:extLst>
          </p:cNvPr>
          <p:cNvSpPr/>
          <p:nvPr/>
        </p:nvSpPr>
        <p:spPr>
          <a:xfrm rot="5400000">
            <a:off x="10555190" y="4229950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六边形 110">
            <a:extLst>
              <a:ext uri="{FF2B5EF4-FFF2-40B4-BE49-F238E27FC236}">
                <a16:creationId xmlns:a16="http://schemas.microsoft.com/office/drawing/2014/main" id="{469A7977-D38E-9435-DE36-BD8630123018}"/>
              </a:ext>
            </a:extLst>
          </p:cNvPr>
          <p:cNvSpPr/>
          <p:nvPr/>
        </p:nvSpPr>
        <p:spPr>
          <a:xfrm rot="5400000">
            <a:off x="10555189" y="4319171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六边形 111">
            <a:extLst>
              <a:ext uri="{FF2B5EF4-FFF2-40B4-BE49-F238E27FC236}">
                <a16:creationId xmlns:a16="http://schemas.microsoft.com/office/drawing/2014/main" id="{E7E0BDA5-F0C2-340C-8BF1-C1E10572C36A}"/>
              </a:ext>
            </a:extLst>
          </p:cNvPr>
          <p:cNvSpPr/>
          <p:nvPr/>
        </p:nvSpPr>
        <p:spPr>
          <a:xfrm rot="5400000">
            <a:off x="10555188" y="4385894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六边形 112">
            <a:extLst>
              <a:ext uri="{FF2B5EF4-FFF2-40B4-BE49-F238E27FC236}">
                <a16:creationId xmlns:a16="http://schemas.microsoft.com/office/drawing/2014/main" id="{275B32B1-8FE3-C9CF-B1A8-4999DE95ECB6}"/>
              </a:ext>
            </a:extLst>
          </p:cNvPr>
          <p:cNvSpPr/>
          <p:nvPr/>
        </p:nvSpPr>
        <p:spPr>
          <a:xfrm rot="5400000">
            <a:off x="10557127" y="4451861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" name="六边形 113">
            <a:extLst>
              <a:ext uri="{FF2B5EF4-FFF2-40B4-BE49-F238E27FC236}">
                <a16:creationId xmlns:a16="http://schemas.microsoft.com/office/drawing/2014/main" id="{5DEF1113-3D65-654E-F4C3-633944C240B8}"/>
              </a:ext>
            </a:extLst>
          </p:cNvPr>
          <p:cNvSpPr/>
          <p:nvPr/>
        </p:nvSpPr>
        <p:spPr>
          <a:xfrm rot="5400000">
            <a:off x="11782406" y="4744978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六边形 114">
            <a:extLst>
              <a:ext uri="{FF2B5EF4-FFF2-40B4-BE49-F238E27FC236}">
                <a16:creationId xmlns:a16="http://schemas.microsoft.com/office/drawing/2014/main" id="{D28DFBC6-CF7D-41C9-E9EA-E9BFAFBC00CF}"/>
              </a:ext>
            </a:extLst>
          </p:cNvPr>
          <p:cNvSpPr/>
          <p:nvPr/>
        </p:nvSpPr>
        <p:spPr>
          <a:xfrm rot="5400000">
            <a:off x="11782405" y="4821286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六边形 115">
            <a:extLst>
              <a:ext uri="{FF2B5EF4-FFF2-40B4-BE49-F238E27FC236}">
                <a16:creationId xmlns:a16="http://schemas.microsoft.com/office/drawing/2014/main" id="{374A715F-87EB-A08D-86B5-63DC4500D39F}"/>
              </a:ext>
            </a:extLst>
          </p:cNvPr>
          <p:cNvSpPr/>
          <p:nvPr/>
        </p:nvSpPr>
        <p:spPr>
          <a:xfrm rot="5400000">
            <a:off x="11782404" y="4910507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六边形 116">
            <a:extLst>
              <a:ext uri="{FF2B5EF4-FFF2-40B4-BE49-F238E27FC236}">
                <a16:creationId xmlns:a16="http://schemas.microsoft.com/office/drawing/2014/main" id="{7B6BDE06-72EE-DEE1-811B-C508BD9670B5}"/>
              </a:ext>
            </a:extLst>
          </p:cNvPr>
          <p:cNvSpPr/>
          <p:nvPr/>
        </p:nvSpPr>
        <p:spPr>
          <a:xfrm rot="5400000">
            <a:off x="11782403" y="4977230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六边形 117">
            <a:extLst>
              <a:ext uri="{FF2B5EF4-FFF2-40B4-BE49-F238E27FC236}">
                <a16:creationId xmlns:a16="http://schemas.microsoft.com/office/drawing/2014/main" id="{3D031DE6-6DA3-82C3-2766-81212CFC5E98}"/>
              </a:ext>
            </a:extLst>
          </p:cNvPr>
          <p:cNvSpPr/>
          <p:nvPr/>
        </p:nvSpPr>
        <p:spPr>
          <a:xfrm rot="5400000">
            <a:off x="11784342" y="5043197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六边形 118">
            <a:extLst>
              <a:ext uri="{FF2B5EF4-FFF2-40B4-BE49-F238E27FC236}">
                <a16:creationId xmlns:a16="http://schemas.microsoft.com/office/drawing/2014/main" id="{9F1E527E-5C99-2FBE-B71C-50113114F488}"/>
              </a:ext>
            </a:extLst>
          </p:cNvPr>
          <p:cNvSpPr/>
          <p:nvPr/>
        </p:nvSpPr>
        <p:spPr>
          <a:xfrm rot="5400000">
            <a:off x="11782578" y="5123231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六边形 119">
            <a:extLst>
              <a:ext uri="{FF2B5EF4-FFF2-40B4-BE49-F238E27FC236}">
                <a16:creationId xmlns:a16="http://schemas.microsoft.com/office/drawing/2014/main" id="{08BF0D38-E529-F9B9-3A6D-AC604BA8A763}"/>
              </a:ext>
            </a:extLst>
          </p:cNvPr>
          <p:cNvSpPr/>
          <p:nvPr/>
        </p:nvSpPr>
        <p:spPr>
          <a:xfrm rot="5400000">
            <a:off x="11782577" y="5199539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六边形 120">
            <a:extLst>
              <a:ext uri="{FF2B5EF4-FFF2-40B4-BE49-F238E27FC236}">
                <a16:creationId xmlns:a16="http://schemas.microsoft.com/office/drawing/2014/main" id="{4C192B1A-C23B-51BF-E312-A72AAE94E09B}"/>
              </a:ext>
            </a:extLst>
          </p:cNvPr>
          <p:cNvSpPr/>
          <p:nvPr/>
        </p:nvSpPr>
        <p:spPr>
          <a:xfrm rot="5400000">
            <a:off x="11782576" y="5288760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六边形 121">
            <a:extLst>
              <a:ext uri="{FF2B5EF4-FFF2-40B4-BE49-F238E27FC236}">
                <a16:creationId xmlns:a16="http://schemas.microsoft.com/office/drawing/2014/main" id="{8105B3FD-0036-9D93-CD33-EF61D9F44692}"/>
              </a:ext>
            </a:extLst>
          </p:cNvPr>
          <p:cNvSpPr/>
          <p:nvPr/>
        </p:nvSpPr>
        <p:spPr>
          <a:xfrm rot="5400000">
            <a:off x="11782575" y="5355483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六边形 122">
            <a:extLst>
              <a:ext uri="{FF2B5EF4-FFF2-40B4-BE49-F238E27FC236}">
                <a16:creationId xmlns:a16="http://schemas.microsoft.com/office/drawing/2014/main" id="{54BD6F78-DD59-9EEC-D7D7-4030E05DB41F}"/>
              </a:ext>
            </a:extLst>
          </p:cNvPr>
          <p:cNvSpPr/>
          <p:nvPr/>
        </p:nvSpPr>
        <p:spPr>
          <a:xfrm rot="5400000">
            <a:off x="11784514" y="5421450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六边形 136">
            <a:extLst>
              <a:ext uri="{FF2B5EF4-FFF2-40B4-BE49-F238E27FC236}">
                <a16:creationId xmlns:a16="http://schemas.microsoft.com/office/drawing/2014/main" id="{709C4770-FE3B-72F9-F395-1BE13BFDA213}"/>
              </a:ext>
            </a:extLst>
          </p:cNvPr>
          <p:cNvSpPr/>
          <p:nvPr/>
        </p:nvSpPr>
        <p:spPr>
          <a:xfrm rot="5400000">
            <a:off x="10555018" y="1510981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六边形 137">
            <a:extLst>
              <a:ext uri="{FF2B5EF4-FFF2-40B4-BE49-F238E27FC236}">
                <a16:creationId xmlns:a16="http://schemas.microsoft.com/office/drawing/2014/main" id="{ED0C564F-0ADE-DBCD-B4D7-35A9DF4000A9}"/>
              </a:ext>
            </a:extLst>
          </p:cNvPr>
          <p:cNvSpPr/>
          <p:nvPr/>
        </p:nvSpPr>
        <p:spPr>
          <a:xfrm rot="5400000">
            <a:off x="10555017" y="1587289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六边形 138">
            <a:extLst>
              <a:ext uri="{FF2B5EF4-FFF2-40B4-BE49-F238E27FC236}">
                <a16:creationId xmlns:a16="http://schemas.microsoft.com/office/drawing/2014/main" id="{EA60F41D-2A77-6DCC-C1E2-4024FB1F1C09}"/>
              </a:ext>
            </a:extLst>
          </p:cNvPr>
          <p:cNvSpPr/>
          <p:nvPr/>
        </p:nvSpPr>
        <p:spPr>
          <a:xfrm rot="5400000">
            <a:off x="10555016" y="1676510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六边形 139">
            <a:extLst>
              <a:ext uri="{FF2B5EF4-FFF2-40B4-BE49-F238E27FC236}">
                <a16:creationId xmlns:a16="http://schemas.microsoft.com/office/drawing/2014/main" id="{BD0ED360-2902-8534-AEB1-364C65E33B22}"/>
              </a:ext>
            </a:extLst>
          </p:cNvPr>
          <p:cNvSpPr/>
          <p:nvPr/>
        </p:nvSpPr>
        <p:spPr>
          <a:xfrm rot="5400000">
            <a:off x="10555015" y="1743233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六边形 140">
            <a:extLst>
              <a:ext uri="{FF2B5EF4-FFF2-40B4-BE49-F238E27FC236}">
                <a16:creationId xmlns:a16="http://schemas.microsoft.com/office/drawing/2014/main" id="{278F477F-3A6A-20FA-ABD7-8E8DE4325574}"/>
              </a:ext>
            </a:extLst>
          </p:cNvPr>
          <p:cNvSpPr/>
          <p:nvPr/>
        </p:nvSpPr>
        <p:spPr>
          <a:xfrm rot="5400000">
            <a:off x="10556954" y="1809200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六边形 141">
            <a:extLst>
              <a:ext uri="{FF2B5EF4-FFF2-40B4-BE49-F238E27FC236}">
                <a16:creationId xmlns:a16="http://schemas.microsoft.com/office/drawing/2014/main" id="{D91C90B6-5E80-E2C2-204A-891AA1F41A59}"/>
              </a:ext>
            </a:extLst>
          </p:cNvPr>
          <p:cNvSpPr/>
          <p:nvPr/>
        </p:nvSpPr>
        <p:spPr>
          <a:xfrm rot="5400000">
            <a:off x="10555190" y="1889234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六边形 142">
            <a:extLst>
              <a:ext uri="{FF2B5EF4-FFF2-40B4-BE49-F238E27FC236}">
                <a16:creationId xmlns:a16="http://schemas.microsoft.com/office/drawing/2014/main" id="{9749B2F5-C2C4-BE02-ACF6-AC07A6FFCAE7}"/>
              </a:ext>
            </a:extLst>
          </p:cNvPr>
          <p:cNvSpPr/>
          <p:nvPr/>
        </p:nvSpPr>
        <p:spPr>
          <a:xfrm rot="5400000">
            <a:off x="10555189" y="1965542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六边形 143">
            <a:extLst>
              <a:ext uri="{FF2B5EF4-FFF2-40B4-BE49-F238E27FC236}">
                <a16:creationId xmlns:a16="http://schemas.microsoft.com/office/drawing/2014/main" id="{1C35FA88-1F9B-1FA9-0662-BB09CE9C71AB}"/>
              </a:ext>
            </a:extLst>
          </p:cNvPr>
          <p:cNvSpPr/>
          <p:nvPr/>
        </p:nvSpPr>
        <p:spPr>
          <a:xfrm rot="5400000">
            <a:off x="10555188" y="2054763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六边形 144">
            <a:extLst>
              <a:ext uri="{FF2B5EF4-FFF2-40B4-BE49-F238E27FC236}">
                <a16:creationId xmlns:a16="http://schemas.microsoft.com/office/drawing/2014/main" id="{17E0B243-4900-E857-D52F-8C9C01E3C51B}"/>
              </a:ext>
            </a:extLst>
          </p:cNvPr>
          <p:cNvSpPr/>
          <p:nvPr/>
        </p:nvSpPr>
        <p:spPr>
          <a:xfrm rot="5400000">
            <a:off x="10555187" y="2121486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六边形 145">
            <a:extLst>
              <a:ext uri="{FF2B5EF4-FFF2-40B4-BE49-F238E27FC236}">
                <a16:creationId xmlns:a16="http://schemas.microsoft.com/office/drawing/2014/main" id="{E113F574-7153-7AE3-31A7-9762F4543150}"/>
              </a:ext>
            </a:extLst>
          </p:cNvPr>
          <p:cNvSpPr/>
          <p:nvPr/>
        </p:nvSpPr>
        <p:spPr>
          <a:xfrm rot="5400000">
            <a:off x="10557126" y="2187453"/>
            <a:ext cx="265379" cy="155944"/>
          </a:xfrm>
          <a:prstGeom prst="hexagon">
            <a:avLst/>
          </a:prstGeom>
          <a:solidFill>
            <a:schemeClr val="bg1"/>
          </a:solidFill>
          <a:ln w="63500">
            <a:solidFill>
              <a:srgbClr val="5F79D2"/>
            </a:solidFill>
          </a:ln>
          <a:effectLst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5811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7</Words>
  <Application>Microsoft Office PowerPoint</Application>
  <PresentationFormat>宽屏</PresentationFormat>
  <Paragraphs>2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华文中宋</vt:lpstr>
      <vt:lpstr>Arial</vt:lpstr>
      <vt:lpstr>Arial Black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田 春迅</dc:creator>
  <cp:lastModifiedBy>田 春迅</cp:lastModifiedBy>
  <cp:revision>2</cp:revision>
  <dcterms:created xsi:type="dcterms:W3CDTF">2023-05-14T10:17:18Z</dcterms:created>
  <dcterms:modified xsi:type="dcterms:W3CDTF">2023-05-14T12:52:17Z</dcterms:modified>
</cp:coreProperties>
</file>

<file path=docProps/thumbnail.jpeg>
</file>